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imes New Roman"/>
        <a:ea typeface="Times New Roman"/>
        <a:cs typeface="Times New Roman"/>
        <a:sym typeface="Times New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CCD0E2"/>
          </a:solidFill>
        </a:fill>
      </a:tcStyle>
    </a:wholeTbl>
    <a:band2H>
      <a:tcTxStyle b="def" i="def"/>
      <a:tcStyle>
        <a:tcBdr/>
        <a:fill>
          <a:solidFill>
            <a:srgbClr val="E7E9F1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D7E5F9"/>
          </a:solidFill>
        </a:fill>
      </a:tcStyle>
    </a:wholeTbl>
    <a:band2H>
      <a:tcTxStyle b="def" i="def"/>
      <a:tcStyle>
        <a:tcBdr/>
        <a:fill>
          <a:solidFill>
            <a:srgbClr val="ECF3FC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FFEAD1"/>
          </a:solidFill>
        </a:fill>
      </a:tcStyle>
    </a:wholeTbl>
    <a:band2H>
      <a:tcTxStyle b="def" i="def"/>
      <a:tcStyle>
        <a:tcBdr/>
        <a:fill>
          <a:solidFill>
            <a:srgbClr val="FFF5EA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5">
              <a:lumOff val="7843"/>
            </a:schemeClr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lumOff val="7843"/>
            </a:schemeClr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chemeClr val="accent5">
          <a:lumOff val="7843"/>
        </a:schemeClr>
      </a:tcTxStyle>
      <a:tcStyle>
        <a:tcBdr>
          <a:lef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lumOff val="7843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5">
              <a:lumOff val="7843"/>
            </a:schemeClr>
          </a:solidFill>
        </a:fill>
      </a:tcStyle>
    </a:band2H>
    <a:firstCol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35624"/>
          <c:y val="0.0620958"/>
          <c:w val="0.959376"/>
          <c:h val="0.802839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SEM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txPr>
              <a:bodyPr/>
              <a:lstStyle/>
              <a:p>
                <a:pPr>
                  <a:defRPr b="0" i="0" strike="noStrike" sz="900" u="none">
                    <a:solidFill>
                      <a:srgbClr val="FFFFFF"/>
                    </a:solidFill>
                    <a:latin typeface="Times New Roman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19年</c:v>
                </c:pt>
                <c:pt idx="1">
                  <c:v>20年</c:v>
                </c:pt>
              </c:strCache>
            </c:strRef>
          </c:cat>
          <c:val>
            <c:numRef>
              <c:f>Sheet1!$B$2:$B$3</c:f>
              <c:numCache>
                <c:ptCount val="2"/>
                <c:pt idx="0">
                  <c:v>31.000000</c:v>
                </c:pt>
                <c:pt idx="1">
                  <c:v>51.000000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SEO</c:v>
                </c:pt>
              </c:strCache>
            </c:strRef>
          </c:tx>
          <c:spPr>
            <a:solidFill>
              <a:schemeClr val="accent2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txPr>
              <a:bodyPr/>
              <a:lstStyle/>
              <a:p>
                <a:pPr>
                  <a:defRPr b="0" i="0" strike="noStrike" sz="900" u="none">
                    <a:solidFill>
                      <a:srgbClr val="FFFFFF"/>
                    </a:solidFill>
                    <a:latin typeface="Times New Roman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19年</c:v>
                </c:pt>
                <c:pt idx="1">
                  <c:v>20年</c:v>
                </c:pt>
              </c:strCache>
            </c:strRef>
          </c:cat>
          <c:val>
            <c:numRef>
              <c:f>Sheet1!$C$2:$C$3</c:f>
              <c:numCache>
                <c:ptCount val="2"/>
                <c:pt idx="0">
                  <c:v>1.000000</c:v>
                </c:pt>
                <c:pt idx="1">
                  <c:v>3.000000</c:v>
                </c:pt>
              </c:numCache>
            </c:numRef>
          </c:val>
        </c:ser>
        <c:gapWidth val="219"/>
        <c:overlap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D9D9D9"/>
            </a:solidFill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595959"/>
                </a:solidFill>
                <a:latin typeface="Times New Roman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round/>
          </a:ln>
        </c:spPr>
        <c:txPr>
          <a:bodyPr rot="0"/>
          <a:lstStyle/>
          <a:p>
            <a:pPr>
              <a:defRPr b="0" i="0" strike="noStrike" sz="1000" u="none">
                <a:solidFill>
                  <a:srgbClr val="000000"/>
                </a:solidFill>
                <a:latin typeface="Times New Roman"/>
              </a:defRPr>
            </a:pPr>
          </a:p>
        </c:txPr>
        <c:crossAx val="2094734552"/>
        <c:crosses val="autoZero"/>
        <c:crossBetween val="between"/>
        <c:majorUnit val="0.25"/>
        <c:minorUnit val="0.125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0299849"/>
          <c:y val="0.0808637"/>
          <c:w val="0.158898"/>
          <c:h val="0.14919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900" u="none">
              <a:solidFill>
                <a:srgbClr val="595959"/>
              </a:solidFill>
              <a:latin typeface="Times New Roman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131813"/>
          <c:y val="0.0623188"/>
          <c:w val="0.981819"/>
          <c:h val="0.8309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19年实际线索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txPr>
              <a:bodyPr/>
              <a:lstStyle/>
              <a:p>
                <a:pPr>
                  <a:defRPr b="0" i="0" strike="noStrike" sz="900" u="none">
                    <a:solidFill>
                      <a:srgbClr val="FFFFFF"/>
                    </a:solidFill>
                    <a:latin typeface="Times New Roman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Sheet1!$B$2:$M$2</c:f>
              <c:numCache>
                <c:ptCount val="12"/>
                <c:pt idx="0">
                  <c:v>38.000000</c:v>
                </c:pt>
                <c:pt idx="1">
                  <c:v>32.000000</c:v>
                </c:pt>
                <c:pt idx="2">
                  <c:v>45.000000</c:v>
                </c:pt>
                <c:pt idx="3">
                  <c:v>46.000000</c:v>
                </c:pt>
                <c:pt idx="4">
                  <c:v>40.000000</c:v>
                </c:pt>
                <c:pt idx="5">
                  <c:v>40.000000</c:v>
                </c:pt>
                <c:pt idx="6">
                  <c:v>68.000000</c:v>
                </c:pt>
                <c:pt idx="7">
                  <c:v>51.000000</c:v>
                </c:pt>
                <c:pt idx="8">
                  <c:v>30.000000</c:v>
                </c:pt>
                <c:pt idx="9">
                  <c:v>45.000000</c:v>
                </c:pt>
                <c:pt idx="10">
                  <c:v>49.000000</c:v>
                </c:pt>
                <c:pt idx="11">
                  <c:v>62.000000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20年实际线索</c:v>
                </c:pt>
              </c:strCache>
            </c:strRef>
          </c:tx>
          <c:spPr>
            <a:solidFill>
              <a:schemeClr val="accent2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txPr>
              <a:bodyPr/>
              <a:lstStyle/>
              <a:p>
                <a:pPr>
                  <a:defRPr b="0" i="0" strike="noStrike" sz="900" u="none">
                    <a:solidFill>
                      <a:srgbClr val="FFFFFF"/>
                    </a:solidFill>
                    <a:latin typeface="Times New Roman"/>
                  </a:defRPr>
                </a:pPr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Sheet1!$B$3:$M$3</c:f>
              <c:numCache>
                <c:ptCount val="2"/>
                <c:pt idx="0">
                  <c:v>47.000000</c:v>
                </c:pt>
                <c:pt idx="1">
                  <c:v>54.000000</c:v>
                </c:pt>
              </c:numCache>
            </c:numRef>
          </c:val>
        </c:ser>
        <c:gapWidth val="219"/>
        <c:overlap val="0"/>
        <c:axId val="2094734552"/>
        <c:axId val="2094734553"/>
      </c:barChart>
      <c:lineChart>
        <c:grouping val="standard"/>
        <c:varyColors val="0"/>
        <c:ser>
          <c:idx val="2"/>
          <c:order val="2"/>
          <c:tx>
            <c:strRef>
              <c:f>Sheet1!$A$4</c:f>
              <c:strCache>
                <c:ptCount val="1"/>
                <c:pt idx="0">
                  <c:v>20年目标线索</c:v>
                </c:pt>
              </c:strCache>
            </c:strRef>
          </c:tx>
          <c:spPr>
            <a:solidFill>
              <a:schemeClr val="accent3"/>
            </a:solidFill>
            <a:ln w="28575" cap="rnd">
              <a:solidFill>
                <a:schemeClr val="accent3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chemeClr val="accent3"/>
              </a:solidFill>
              <a:ln w="9525" cap="flat">
                <a:solidFill>
                  <a:schemeClr val="accent3"/>
                </a:solidFill>
                <a:prstDash val="solid"/>
                <a:miter lim="800000"/>
              </a:ln>
              <a:effectLst/>
            </c:spPr>
          </c:marker>
          <c:dLbls>
            <c:numFmt formatCode="0" sourceLinked="0"/>
            <c:txPr>
              <a:bodyPr/>
              <a:lstStyle/>
              <a:p>
                <a:pPr>
                  <a:defRPr b="0" i="0" strike="noStrike" sz="900" u="none">
                    <a:solidFill>
                      <a:srgbClr val="404040"/>
                    </a:solidFill>
                    <a:latin typeface="Times New Roman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Sheet1!$B$1:$M$1</c:f>
              <c:strCache>
                <c:ptCount val="12"/>
                <c:pt idx="0">
                  <c:v>1月</c:v>
                </c:pt>
                <c:pt idx="1">
                  <c:v>2月</c:v>
                </c:pt>
                <c:pt idx="2">
                  <c:v>3月</c:v>
                </c:pt>
                <c:pt idx="3">
                  <c:v>4月</c:v>
                </c:pt>
                <c:pt idx="4">
                  <c:v>5月</c:v>
                </c:pt>
                <c:pt idx="5">
                  <c:v>6月</c:v>
                </c:pt>
                <c:pt idx="6">
                  <c:v>7月</c:v>
                </c:pt>
                <c:pt idx="7">
                  <c:v>8月</c:v>
                </c:pt>
                <c:pt idx="8">
                  <c:v>9月</c:v>
                </c:pt>
                <c:pt idx="9">
                  <c:v>10月</c:v>
                </c:pt>
                <c:pt idx="10">
                  <c:v>11月</c:v>
                </c:pt>
                <c:pt idx="11">
                  <c:v>12月</c:v>
                </c:pt>
              </c:strCache>
            </c:strRef>
          </c:cat>
          <c:val>
            <c:numRef>
              <c:f>Sheet1!$B$4:$M$4</c:f>
              <c:numCache>
                <c:ptCount val="12"/>
                <c:pt idx="0">
                  <c:v>38.000000</c:v>
                </c:pt>
                <c:pt idx="1">
                  <c:v>45.000000</c:v>
                </c:pt>
                <c:pt idx="2">
                  <c:v>54.000000</c:v>
                </c:pt>
                <c:pt idx="3">
                  <c:v>55.000000</c:v>
                </c:pt>
                <c:pt idx="4">
                  <c:v>55.000000</c:v>
                </c:pt>
                <c:pt idx="5">
                  <c:v>55.000000</c:v>
                </c:pt>
                <c:pt idx="6">
                  <c:v>68.000000</c:v>
                </c:pt>
                <c:pt idx="7">
                  <c:v>65.000000</c:v>
                </c:pt>
                <c:pt idx="8">
                  <c:v>51.000000</c:v>
                </c:pt>
                <c:pt idx="9">
                  <c:v>55.000000</c:v>
                </c:pt>
                <c:pt idx="10">
                  <c:v>58.000000</c:v>
                </c:pt>
                <c:pt idx="11">
                  <c:v>51.000000</c:v>
                </c:pt>
              </c:numCache>
            </c:numRef>
          </c:val>
          <c:smooth val="0"/>
        </c:ser>
        <c:marker val="1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9D9D9"/>
            </a:solidFill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595959"/>
                </a:solidFill>
                <a:latin typeface="Times New Roman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round/>
          </a:ln>
        </c:spPr>
        <c:txPr>
          <a:bodyPr rot="0"/>
          <a:lstStyle/>
          <a:p>
            <a:pPr>
              <a:defRPr b="0" i="0" strike="noStrike" sz="1000" u="none">
                <a:solidFill>
                  <a:srgbClr val="000000"/>
                </a:solidFill>
                <a:latin typeface="Times New Roman"/>
              </a:defRPr>
            </a:pPr>
          </a:p>
        </c:txPr>
        <c:crossAx val="2094734552"/>
        <c:crosses val="autoZero"/>
        <c:crossBetween val="between"/>
        <c:majorUnit val="17.5"/>
        <c:minorUnit val="8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4" name="Shape 25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 11"/>
          <p:cNvPicPr>
            <a:picLocks noChangeAspect="1"/>
          </p:cNvPicPr>
          <p:nvPr/>
        </p:nvPicPr>
        <p:blipFill>
          <a:blip r:embed="rId2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标题 1"/>
          <p:cNvSpPr txBox="1"/>
          <p:nvPr/>
        </p:nvSpPr>
        <p:spPr>
          <a:xfrm>
            <a:off x="911423" y="1196751"/>
            <a:ext cx="2896342" cy="98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>
            <a:spAutoFit/>
          </a:bodyPr>
          <a:lstStyle>
            <a:lvl1pPr>
              <a:lnSpc>
                <a:spcPct val="130000"/>
              </a:lnSpc>
              <a:defRPr b="1" spc="150" sz="6000">
                <a:solidFill>
                  <a:schemeClr val="accent5">
                    <a:lumOff val="7843"/>
                  </a:schemeClr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2020</a:t>
            </a:r>
          </a:p>
        </p:txBody>
      </p:sp>
      <p:pic>
        <p:nvPicPr>
          <p:cNvPr id="15" name="图片 10" descr="图片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32011" y="2188198"/>
            <a:ext cx="1526947" cy="1301877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标题文本"/>
          <p:cNvSpPr txBox="1"/>
          <p:nvPr>
            <p:ph type="title"/>
          </p:nvPr>
        </p:nvSpPr>
        <p:spPr>
          <a:xfrm>
            <a:off x="911424" y="2492896"/>
            <a:ext cx="9217025" cy="948241"/>
          </a:xfrm>
          <a:prstGeom prst="rect">
            <a:avLst/>
          </a:prstGeom>
        </p:spPr>
        <p:txBody>
          <a:bodyPr anchor="b"/>
          <a:lstStyle>
            <a:lvl1pPr>
              <a:defRPr b="0" spc="120" sz="4800">
                <a:solidFill>
                  <a:schemeClr val="accent5">
                    <a:lumOff val="7843"/>
                  </a:schemeClr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7" name="正文级别 1…"/>
          <p:cNvSpPr txBox="1"/>
          <p:nvPr>
            <p:ph type="body" sz="quarter" idx="1"/>
          </p:nvPr>
        </p:nvSpPr>
        <p:spPr>
          <a:xfrm>
            <a:off x="911424" y="3528360"/>
            <a:ext cx="9217025" cy="692728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500"/>
              </a:spcBef>
              <a:defRPr sz="2400">
                <a:solidFill>
                  <a:schemeClr val="accent5">
                    <a:lumOff val="7843"/>
                  </a:schemeClr>
                </a:solidFill>
              </a:defRPr>
            </a:lvl1pPr>
            <a:lvl2pPr marL="0" indent="457200">
              <a:spcBef>
                <a:spcPts val="500"/>
              </a:spcBef>
              <a:buSzTx/>
              <a:buFont typeface="Wingdings"/>
              <a:buNone/>
              <a:defRPr sz="2400">
                <a:solidFill>
                  <a:schemeClr val="accent5">
                    <a:lumOff val="7843"/>
                  </a:schemeClr>
                </a:solidFill>
              </a:defRPr>
            </a:lvl2pPr>
            <a:lvl3pPr marL="0" indent="914400">
              <a:spcBef>
                <a:spcPts val="500"/>
              </a:spcBef>
              <a:buSzTx/>
              <a:buFont typeface="Wingdings"/>
              <a:buNone/>
              <a:defRPr sz="2400">
                <a:solidFill>
                  <a:schemeClr val="accent5">
                    <a:lumOff val="7843"/>
                  </a:schemeClr>
                </a:solidFill>
              </a:defRPr>
            </a:lvl3pPr>
            <a:lvl4pPr marL="0" indent="1371600">
              <a:spcBef>
                <a:spcPts val="500"/>
              </a:spcBef>
              <a:buSzTx/>
              <a:buFont typeface="Wingdings"/>
              <a:buNone/>
              <a:defRPr sz="2400">
                <a:solidFill>
                  <a:schemeClr val="accent5">
                    <a:lumOff val="7843"/>
                  </a:schemeClr>
                </a:solidFill>
              </a:defRPr>
            </a:lvl4pPr>
            <a:lvl5pPr marL="0" indent="1828800">
              <a:spcBef>
                <a:spcPts val="500"/>
              </a:spcBef>
              <a:buSzTx/>
              <a:buFont typeface="Wingdings"/>
              <a:buNone/>
              <a:defRPr sz="24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8" name="副标题 2"/>
          <p:cNvSpPr txBox="1"/>
          <p:nvPr/>
        </p:nvSpPr>
        <p:spPr>
          <a:xfrm>
            <a:off x="8446044" y="5834343"/>
            <a:ext cx="3425826" cy="504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spcBef>
                <a:spcPts val="300"/>
              </a:spcBef>
              <a:defRPr sz="1400">
                <a:solidFill>
                  <a:schemeClr val="accent5">
                    <a:lumOff val="7843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北京元年科技股份有限公司</a:t>
            </a:r>
          </a:p>
        </p:txBody>
      </p:sp>
      <p:sp>
        <p:nvSpPr>
          <p:cNvPr id="19" name="副标题 2"/>
          <p:cNvSpPr txBox="1"/>
          <p:nvPr/>
        </p:nvSpPr>
        <p:spPr>
          <a:xfrm>
            <a:off x="8446044" y="6092526"/>
            <a:ext cx="3425826" cy="504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spcBef>
                <a:spcPts val="300"/>
              </a:spcBef>
              <a:defRPr sz="1400">
                <a:solidFill>
                  <a:schemeClr val="accent5">
                    <a:lumOff val="7843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Beijing Yuanian Technology Co., Ltd.</a:t>
            </a:r>
          </a:p>
        </p:txBody>
      </p:sp>
      <p:sp>
        <p:nvSpPr>
          <p:cNvPr id="2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5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6</a:t>
            </a:r>
          </a:p>
        </p:txBody>
      </p:sp>
      <p:sp>
        <p:nvSpPr>
          <p:cNvPr id="116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7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8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正文级别 1…"/>
          <p:cNvSpPr txBox="1"/>
          <p:nvPr>
            <p:ph type="body" sz="quarter" idx="1"/>
          </p:nvPr>
        </p:nvSpPr>
        <p:spPr>
          <a:xfrm>
            <a:off x="623391" y="1340767"/>
            <a:ext cx="5386389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 spc="50" sz="1800"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indent="342900">
              <a:buSzTx/>
              <a:buNone/>
              <a:defRPr b="1" spc="50" sz="1800"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indent="685800">
              <a:buSzTx/>
              <a:buNone/>
              <a:defRPr b="1" spc="50" sz="1800"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indent="1028700">
              <a:buSzTx/>
              <a:buNone/>
              <a:defRPr b="1" spc="50" sz="1800"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indent="1371600">
              <a:buSzTx/>
              <a:buNone/>
              <a:defRPr b="1" spc="50" sz="1800">
                <a:latin typeface="Microsoft YaHei"/>
                <a:ea typeface="Microsoft YaHei"/>
                <a:cs typeface="Microsoft YaHei"/>
                <a:sym typeface="Microsoft YaHe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7" name="文本占位符 4"/>
          <p:cNvSpPr/>
          <p:nvPr>
            <p:ph type="body" sz="quarter" idx="13"/>
          </p:nvPr>
        </p:nvSpPr>
        <p:spPr>
          <a:xfrm>
            <a:off x="6251052" y="1340767"/>
            <a:ext cx="5389564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 sz="1800">
                <a:latin typeface="Microsoft YaHei"/>
                <a:ea typeface="Microsoft YaHei"/>
                <a:cs typeface="Microsoft YaHei"/>
                <a:sym typeface="Microsoft YaHei"/>
              </a:defRPr>
            </a:pPr>
          </a:p>
        </p:txBody>
      </p:sp>
      <p:sp>
        <p:nvSpPr>
          <p:cNvPr id="128" name="标题 1"/>
          <p:cNvSpPr txBox="1"/>
          <p:nvPr/>
        </p:nvSpPr>
        <p:spPr>
          <a:xfrm>
            <a:off x="623391" y="214535"/>
            <a:ext cx="10661651" cy="49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>
            <a:spAutoFit/>
          </a:bodyPr>
          <a:lstStyle>
            <a:lvl1pPr>
              <a:lnSpc>
                <a:spcPct val="130000"/>
              </a:lnSpc>
              <a:defRPr b="1" spc="50" sz="2400">
                <a:solidFill>
                  <a:srgbClr val="3B3A4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单击此处编辑母版标题样式</a:t>
            </a:r>
          </a:p>
        </p:txBody>
      </p:sp>
      <p:sp>
        <p:nvSpPr>
          <p:cNvPr id="12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标题文本"/>
          <p:cNvSpPr txBox="1"/>
          <p:nvPr>
            <p:ph type="title"/>
          </p:nvPr>
        </p:nvSpPr>
        <p:spPr>
          <a:xfrm>
            <a:off x="593904" y="273050"/>
            <a:ext cx="4011615" cy="116205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pPr/>
            <a:r>
              <a:t>标题文本</a:t>
            </a:r>
          </a:p>
        </p:txBody>
      </p:sp>
      <p:sp>
        <p:nvSpPr>
          <p:cNvPr id="137" name="正文级别 1…"/>
          <p:cNvSpPr txBox="1"/>
          <p:nvPr>
            <p:ph type="body" sz="half" idx="1"/>
          </p:nvPr>
        </p:nvSpPr>
        <p:spPr>
          <a:xfrm>
            <a:off x="593904" y="1435103"/>
            <a:ext cx="4011615" cy="46910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z="1000"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indent="342900">
              <a:spcBef>
                <a:spcPts val="200"/>
              </a:spcBef>
              <a:buSzTx/>
              <a:buNone/>
              <a:defRPr sz="1000"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indent="685800">
              <a:spcBef>
                <a:spcPts val="200"/>
              </a:spcBef>
              <a:buSzTx/>
              <a:buNone/>
              <a:defRPr sz="1000"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indent="1028700">
              <a:spcBef>
                <a:spcPts val="200"/>
              </a:spcBef>
              <a:buSzTx/>
              <a:buNone/>
              <a:defRPr sz="1000"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indent="1371600">
              <a:spcBef>
                <a:spcPts val="200"/>
              </a:spcBef>
              <a:buSzTx/>
              <a:buNone/>
              <a:defRPr sz="1000">
                <a:latin typeface="Microsoft YaHei"/>
                <a:ea typeface="Microsoft YaHei"/>
                <a:cs typeface="Microsoft YaHei"/>
                <a:sym typeface="Microsoft YaHe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标题文本"/>
          <p:cNvSpPr txBox="1"/>
          <p:nvPr>
            <p:ph type="title"/>
          </p:nvPr>
        </p:nvSpPr>
        <p:spPr>
          <a:xfrm>
            <a:off x="2389188" y="4800600"/>
            <a:ext cx="7315201" cy="566738"/>
          </a:xfrm>
          <a:prstGeom prst="rect">
            <a:avLst/>
          </a:prstGeom>
        </p:spPr>
        <p:txBody>
          <a:bodyPr/>
          <a:lstStyle>
            <a:lvl1pPr>
              <a:defRPr sz="1500"/>
            </a:lvl1pPr>
          </a:lstStyle>
          <a:p>
            <a:pPr/>
            <a:r>
              <a:t>标题文本</a:t>
            </a:r>
          </a:p>
        </p:txBody>
      </p:sp>
      <p:sp>
        <p:nvSpPr>
          <p:cNvPr id="146" name="图片占位符 2"/>
          <p:cNvSpPr/>
          <p:nvPr>
            <p:ph type="pic" sz="half" idx="13"/>
          </p:nvPr>
        </p:nvSpPr>
        <p:spPr>
          <a:xfrm>
            <a:off x="2389188" y="612775"/>
            <a:ext cx="73152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正文级别 1…"/>
          <p:cNvSpPr txBox="1"/>
          <p:nvPr>
            <p:ph type="body" sz="quarter" idx="1"/>
          </p:nvPr>
        </p:nvSpPr>
        <p:spPr>
          <a:xfrm>
            <a:off x="2389188" y="5367337"/>
            <a:ext cx="73152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None/>
              <a:defRPr spc="50" sz="1000"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marL="0" indent="342900">
              <a:spcBef>
                <a:spcPts val="200"/>
              </a:spcBef>
              <a:buSzTx/>
              <a:buNone/>
              <a:defRPr spc="50" sz="1000"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L="0" indent="685800">
              <a:spcBef>
                <a:spcPts val="200"/>
              </a:spcBef>
              <a:buSzTx/>
              <a:buNone/>
              <a:defRPr spc="50" sz="1000"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L="0" indent="1028700">
              <a:spcBef>
                <a:spcPts val="200"/>
              </a:spcBef>
              <a:buSzTx/>
              <a:buNone/>
              <a:defRPr spc="50" sz="1000"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L="0" indent="1371600">
              <a:spcBef>
                <a:spcPts val="200"/>
              </a:spcBef>
              <a:buSzTx/>
              <a:buNone/>
              <a:defRPr spc="50" sz="1000">
                <a:latin typeface="Microsoft YaHei"/>
                <a:ea typeface="Microsoft YaHei"/>
                <a:cs typeface="Microsoft YaHei"/>
                <a:sym typeface="Microsoft YaHe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页（深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矩形 8"/>
          <p:cNvSpPr/>
          <p:nvPr/>
        </p:nvSpPr>
        <p:spPr>
          <a:xfrm>
            <a:off x="0" y="-14634"/>
            <a:ext cx="12192000" cy="6907757"/>
          </a:xfrm>
          <a:prstGeom prst="rect">
            <a:avLst/>
          </a:prstGeom>
          <a:solidFill>
            <a:srgbClr val="012B6F"/>
          </a:solidFill>
          <a:ln w="12700">
            <a:solidFill>
              <a:srgbClr val="27427E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1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7843"/>
                  </a:schemeClr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pic>
        <p:nvPicPr>
          <p:cNvPr id="157" name="图片 11" descr="图片 11"/>
          <p:cNvPicPr>
            <a:picLocks noChangeAspect="1"/>
          </p:cNvPicPr>
          <p:nvPr/>
        </p:nvPicPr>
        <p:blipFill>
          <a:blip r:embed="rId2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1</a:t>
            </a:r>
          </a:p>
        </p:txBody>
      </p:sp>
      <p:sp>
        <p:nvSpPr>
          <p:cNvPr id="168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69" name="正文级别 1…"/>
          <p:cNvSpPr txBox="1"/>
          <p:nvPr>
            <p:ph type="body" sz="quarter" idx="1"/>
          </p:nvPr>
        </p:nvSpPr>
        <p:spPr>
          <a:xfrm>
            <a:off x="5432168" y="248802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70" name="文本占位符 18"/>
          <p:cNvSpPr/>
          <p:nvPr>
            <p:ph type="body" sz="quarter" idx="13"/>
          </p:nvPr>
        </p:nvSpPr>
        <p:spPr>
          <a:xfrm>
            <a:off x="5432425" y="3342754"/>
            <a:ext cx="5256213" cy="10223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17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2</a:t>
            </a:r>
          </a:p>
        </p:txBody>
      </p:sp>
      <p:sp>
        <p:nvSpPr>
          <p:cNvPr id="181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82" name="正文级别 1…"/>
          <p:cNvSpPr txBox="1"/>
          <p:nvPr>
            <p:ph type="body" sz="quarter" idx="1"/>
          </p:nvPr>
        </p:nvSpPr>
        <p:spPr>
          <a:xfrm>
            <a:off x="5432168" y="248802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83" name="文本占位符 18"/>
          <p:cNvSpPr/>
          <p:nvPr>
            <p:ph type="body" sz="quarter" idx="13"/>
          </p:nvPr>
        </p:nvSpPr>
        <p:spPr>
          <a:xfrm>
            <a:off x="5432425" y="3342754"/>
            <a:ext cx="5256213" cy="10223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1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3</a:t>
            </a:r>
          </a:p>
        </p:txBody>
      </p:sp>
      <p:sp>
        <p:nvSpPr>
          <p:cNvPr id="194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95" name="正文级别 1…"/>
          <p:cNvSpPr txBox="1"/>
          <p:nvPr>
            <p:ph type="body" sz="quarter" idx="1"/>
          </p:nvPr>
        </p:nvSpPr>
        <p:spPr>
          <a:xfrm>
            <a:off x="5432168" y="248802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96" name="文本占位符 18"/>
          <p:cNvSpPr/>
          <p:nvPr>
            <p:ph type="body" sz="quarter" idx="13"/>
          </p:nvPr>
        </p:nvSpPr>
        <p:spPr>
          <a:xfrm>
            <a:off x="5432425" y="3342754"/>
            <a:ext cx="5256213" cy="10223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19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4</a:t>
            </a:r>
          </a:p>
        </p:txBody>
      </p:sp>
      <p:sp>
        <p:nvSpPr>
          <p:cNvPr id="207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08" name="正文级别 1…"/>
          <p:cNvSpPr txBox="1"/>
          <p:nvPr>
            <p:ph type="body" sz="quarter" idx="1"/>
          </p:nvPr>
        </p:nvSpPr>
        <p:spPr>
          <a:xfrm>
            <a:off x="5432168" y="248802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9" name="文本占位符 18"/>
          <p:cNvSpPr/>
          <p:nvPr>
            <p:ph type="body" sz="quarter" idx="13"/>
          </p:nvPr>
        </p:nvSpPr>
        <p:spPr>
          <a:xfrm>
            <a:off x="5432425" y="3342754"/>
            <a:ext cx="5256213" cy="10223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2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5</a:t>
            </a:r>
          </a:p>
        </p:txBody>
      </p:sp>
      <p:sp>
        <p:nvSpPr>
          <p:cNvPr id="220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21" name="正文级别 1…"/>
          <p:cNvSpPr txBox="1"/>
          <p:nvPr>
            <p:ph type="body" sz="quarter" idx="1"/>
          </p:nvPr>
        </p:nvSpPr>
        <p:spPr>
          <a:xfrm>
            <a:off x="5432168" y="248802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2" name="文本占位符 18"/>
          <p:cNvSpPr/>
          <p:nvPr>
            <p:ph type="body" sz="quarter" idx="13"/>
          </p:nvPr>
        </p:nvSpPr>
        <p:spPr>
          <a:xfrm>
            <a:off x="5432425" y="3342754"/>
            <a:ext cx="5256213" cy="102235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2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1" descr="图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标题文本"/>
          <p:cNvSpPr txBox="1"/>
          <p:nvPr>
            <p:ph type="title"/>
          </p:nvPr>
        </p:nvSpPr>
        <p:spPr>
          <a:xfrm>
            <a:off x="4474664" y="1556791"/>
            <a:ext cx="5420957" cy="838201"/>
          </a:xfrm>
          <a:prstGeom prst="rect">
            <a:avLst/>
          </a:prstGeom>
        </p:spPr>
        <p:txBody>
          <a:bodyPr anchor="ctr"/>
          <a:lstStyle>
            <a:lvl1pPr marL="342900" indent="-342900">
              <a:buClr>
                <a:srgbClr val="467DD9"/>
              </a:buClr>
              <a:buSzPct val="100000"/>
              <a:buChar char="●"/>
              <a:defRPr b="0" spc="100"/>
            </a:lvl1pPr>
          </a:lstStyle>
          <a:p>
            <a:pPr/>
            <a:r>
              <a:t>标题文本</a:t>
            </a:r>
          </a:p>
        </p:txBody>
      </p:sp>
      <p:sp>
        <p:nvSpPr>
          <p:cNvPr id="3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深色版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图片 10" descr="图片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图片 11" descr="图片 11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PA_矩形 1"/>
          <p:cNvSpPr txBox="1"/>
          <p:nvPr/>
        </p:nvSpPr>
        <p:spPr>
          <a:xfrm>
            <a:off x="1703511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5">
                    <a:lumOff val="7843"/>
                  </a:schemeClr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6</a:t>
            </a:r>
          </a:p>
        </p:txBody>
      </p:sp>
      <p:sp>
        <p:nvSpPr>
          <p:cNvPr id="233" name="圆角矩形 51"/>
          <p:cNvSpPr/>
          <p:nvPr/>
        </p:nvSpPr>
        <p:spPr>
          <a:xfrm>
            <a:off x="2783632" y="3507878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4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>
                <a:solidFill>
                  <a:schemeClr val="accent5">
                    <a:lumOff val="7843"/>
                  </a:schemeClr>
                </a:solidFill>
              </a:defRPr>
            </a:lvl1pPr>
            <a:lvl2pPr marL="723900" indent="-3810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2pPr>
            <a:lvl3pPr marL="1028700" indent="-3429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3pPr>
            <a:lvl4pPr marL="1420585" indent="-391885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4pPr>
            <a:lvl5pPr marL="1828800" indent="-457200">
              <a:spcBef>
                <a:spcPts val="700"/>
              </a:spcBef>
              <a:defRPr sz="3200">
                <a:solidFill>
                  <a:schemeClr val="accent5">
                    <a:lumOff val="7843"/>
                  </a:schemeClr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5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23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结尾和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矩形 1"/>
          <p:cNvSpPr/>
          <p:nvPr/>
        </p:nvSpPr>
        <p:spPr>
          <a:xfrm>
            <a:off x="11131550" y="58737"/>
            <a:ext cx="996950" cy="1008064"/>
          </a:xfrm>
          <a:prstGeom prst="rect">
            <a:avLst/>
          </a:prstGeom>
          <a:solidFill>
            <a:schemeClr val="accent5">
              <a:lumOff val="7843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lumOff val="7843"/>
                  </a:schemeClr>
                </a:solidFill>
              </a:defRPr>
            </a:pPr>
          </a:p>
        </p:txBody>
      </p:sp>
      <p:sp>
        <p:nvSpPr>
          <p:cNvPr id="244" name="标题 2"/>
          <p:cNvSpPr txBox="1"/>
          <p:nvPr/>
        </p:nvSpPr>
        <p:spPr>
          <a:xfrm>
            <a:off x="3951287" y="1268759"/>
            <a:ext cx="4313238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4000">
                <a:solidFill>
                  <a:srgbClr val="283F72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非  常  感  谢</a:t>
            </a:r>
          </a:p>
        </p:txBody>
      </p:sp>
      <p:pic>
        <p:nvPicPr>
          <p:cNvPr id="245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27786" y="2874366"/>
            <a:ext cx="2160241" cy="2160242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矩形 7"/>
          <p:cNvSpPr txBox="1"/>
          <p:nvPr/>
        </p:nvSpPr>
        <p:spPr>
          <a:xfrm>
            <a:off x="5236514" y="5034607"/>
            <a:ext cx="1698710" cy="75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000">
                <a:solidFill>
                  <a:srgbClr val="6B727C"/>
                </a:solidFill>
                <a:latin typeface="-apple-system"/>
                <a:ea typeface="-apple-system"/>
                <a:cs typeface="-apple-system"/>
                <a:sym typeface="-apple-system"/>
              </a:defRPr>
            </a:pPr>
            <a:r>
              <a:rPr b="0">
                <a:latin typeface="黑体"/>
                <a:ea typeface="黑体"/>
                <a:cs typeface="黑体"/>
                <a:sym typeface="黑体"/>
              </a:rPr>
              <a:t>全国服务热线</a:t>
            </a:r>
          </a:p>
          <a:p>
            <a:pPr>
              <a:defRPr b="1" sz="2000">
                <a:solidFill>
                  <a:srgbClr val="6B727C"/>
                </a:solidFill>
                <a:latin typeface="-apple-system"/>
                <a:ea typeface="-apple-system"/>
                <a:cs typeface="-apple-system"/>
                <a:sym typeface="-apple-system"/>
              </a:defRPr>
            </a:pPr>
            <a:r>
              <a:t>400-680-2995</a:t>
            </a:r>
          </a:p>
        </p:txBody>
      </p:sp>
      <p:sp>
        <p:nvSpPr>
          <p:cNvPr id="2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页（白色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标题文本"/>
          <p:cNvSpPr txBox="1"/>
          <p:nvPr>
            <p:ph type="title"/>
          </p:nvPr>
        </p:nvSpPr>
        <p:spPr>
          <a:xfrm>
            <a:off x="617960" y="214536"/>
            <a:ext cx="10661651" cy="694184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5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1</a:t>
            </a:r>
          </a:p>
        </p:txBody>
      </p:sp>
      <p:sp>
        <p:nvSpPr>
          <p:cNvPr id="56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7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5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2</a:t>
            </a:r>
          </a:p>
        </p:txBody>
      </p:sp>
      <p:sp>
        <p:nvSpPr>
          <p:cNvPr id="68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9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0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7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79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3</a:t>
            </a:r>
          </a:p>
        </p:txBody>
      </p:sp>
      <p:sp>
        <p:nvSpPr>
          <p:cNvPr id="80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81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91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4</a:t>
            </a:r>
          </a:p>
        </p:txBody>
      </p:sp>
      <p:sp>
        <p:nvSpPr>
          <p:cNvPr id="92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93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节页白色版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3"/>
          <p:cNvSpPr/>
          <p:nvPr/>
        </p:nvSpPr>
        <p:spPr>
          <a:xfrm>
            <a:off x="1881" y="4607090"/>
            <a:ext cx="12188239" cy="227722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5">
                    <a:lumOff val="7843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3" name="PA_矩形 1"/>
          <p:cNvSpPr txBox="1"/>
          <p:nvPr/>
        </p:nvSpPr>
        <p:spPr>
          <a:xfrm>
            <a:off x="1847527" y="1530268"/>
            <a:ext cx="4511110" cy="202181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2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06" tIns="45706" rIns="45706" bIns="45706" anchor="ctr">
            <a:spAutoFit/>
          </a:bodyPr>
          <a:lstStyle/>
          <a:p>
            <a:pPr algn="ctr" defTabSz="1218803">
              <a:lnSpc>
                <a:spcPct val="90000"/>
              </a:lnSpc>
              <a:defRPr b="1" sz="5300">
                <a:solidFill>
                  <a:schemeClr val="accent1"/>
                </a:solidFill>
                <a:latin typeface="方正姚体"/>
                <a:ea typeface="方正姚体"/>
                <a:cs typeface="方正姚体"/>
                <a:sym typeface="方正姚体"/>
              </a:defRPr>
            </a:pPr>
            <a:r>
              <a:t>PART</a:t>
            </a:r>
            <a:r>
              <a:rPr sz="12700"/>
              <a:t>5</a:t>
            </a:r>
          </a:p>
        </p:txBody>
      </p:sp>
      <p:sp>
        <p:nvSpPr>
          <p:cNvPr id="104" name="圆角矩形 51"/>
          <p:cNvSpPr/>
          <p:nvPr/>
        </p:nvSpPr>
        <p:spPr>
          <a:xfrm>
            <a:off x="2878808" y="3328180"/>
            <a:ext cx="2207565" cy="1823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8803">
              <a:defRPr sz="2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5" name="正文级别 1…"/>
          <p:cNvSpPr txBox="1"/>
          <p:nvPr>
            <p:ph type="body" sz="quarter" idx="1"/>
          </p:nvPr>
        </p:nvSpPr>
        <p:spPr>
          <a:xfrm>
            <a:off x="5432168" y="2272640"/>
            <a:ext cx="5256089" cy="74822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buSzTx/>
              <a:buNone/>
              <a:defRPr sz="3200"/>
            </a:lvl1pPr>
            <a:lvl2pPr marL="723900" indent="-381000">
              <a:spcBef>
                <a:spcPts val="700"/>
              </a:spcBef>
              <a:defRPr sz="3200"/>
            </a:lvl2pPr>
            <a:lvl3pPr marL="1028700" indent="-342900">
              <a:spcBef>
                <a:spcPts val="700"/>
              </a:spcBef>
              <a:defRPr sz="3200"/>
            </a:lvl3pPr>
            <a:lvl4pPr marL="1420585" indent="-391885">
              <a:spcBef>
                <a:spcPts val="700"/>
              </a:spcBef>
              <a:defRPr sz="3200"/>
            </a:lvl4pPr>
            <a:lvl5pPr marL="1828800" indent="-457200">
              <a:spcBef>
                <a:spcPts val="700"/>
              </a:spcBef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6" name="文本占位符 18"/>
          <p:cNvSpPr/>
          <p:nvPr>
            <p:ph type="body" sz="quarter" idx="13"/>
          </p:nvPr>
        </p:nvSpPr>
        <p:spPr>
          <a:xfrm>
            <a:off x="5432425" y="3127375"/>
            <a:ext cx="5256213" cy="10223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  <p:sp>
        <p:nvSpPr>
          <p:cNvPr id="10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5">
            <a:lumOff val="7843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1" descr="图片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00455" y="5889716"/>
            <a:ext cx="1944217" cy="100340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正文级别 1…"/>
          <p:cNvSpPr txBox="1"/>
          <p:nvPr>
            <p:ph type="body" idx="1"/>
          </p:nvPr>
        </p:nvSpPr>
        <p:spPr>
          <a:xfrm>
            <a:off x="647481" y="1219200"/>
            <a:ext cx="10972801" cy="518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标题文本"/>
          <p:cNvSpPr txBox="1"/>
          <p:nvPr>
            <p:ph type="title"/>
          </p:nvPr>
        </p:nvSpPr>
        <p:spPr>
          <a:xfrm>
            <a:off x="638672" y="214536"/>
            <a:ext cx="1066165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73152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1000">
                <a:solidFill>
                  <a:srgbClr val="67666C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0" marR="0" indent="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0" marR="0" indent="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0" marR="0" indent="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0" marR="0" indent="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0" marR="0" indent="34290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0" marR="0" indent="68580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0" marR="0" indent="102870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0" marR="0" indent="1371600" algn="l" defTabSz="914400" rtl="0" latinLnBrk="0">
        <a:lnSpc>
          <a:spcPct val="13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50" strike="noStrike" sz="2400" u="none">
          <a:solidFill>
            <a:srgbClr val="3B3A41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titleStyle>
    <p:bodyStyle>
      <a:lvl1pPr marL="257175" marR="0" indent="-257175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■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1pPr>
      <a:lvl2pPr marL="581377" marR="0" indent="-238477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➢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2pPr>
      <a:lvl3pPr marL="900112" marR="0" indent="-214312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3pPr>
      <a:lvl4pPr marL="1273628" marR="0" indent="-244928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●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4pPr>
      <a:lvl5pPr marL="1657350" marR="0" indent="-285750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✓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5pPr>
      <a:lvl6pPr marL="1978269" marR="0" indent="-263769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6pPr>
      <a:lvl7pPr marL="2321169" marR="0" indent="-263769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7pPr>
      <a:lvl8pPr marL="2664069" marR="0" indent="-263769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8pPr>
      <a:lvl9pPr marL="3006969" marR="0" indent="-263769" algn="l" defTabSz="914400" rtl="0" latinLnBrk="0">
        <a:lnSpc>
          <a:spcPct val="13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3B3A41"/>
          </a:solidFill>
          <a:uFillTx/>
          <a:latin typeface="微软雅黑"/>
          <a:ea typeface="微软雅黑"/>
          <a:cs typeface="微软雅黑"/>
          <a:sym typeface="微软雅黑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标题 1"/>
          <p:cNvSpPr txBox="1"/>
          <p:nvPr>
            <p:ph type="title"/>
          </p:nvPr>
        </p:nvSpPr>
        <p:spPr>
          <a:xfrm>
            <a:off x="911423" y="2492896"/>
            <a:ext cx="9217026" cy="948241"/>
          </a:xfrm>
          <a:prstGeom prst="rect">
            <a:avLst/>
          </a:prstGeom>
        </p:spPr>
        <p:txBody>
          <a:bodyPr/>
          <a:lstStyle/>
          <a:p>
            <a:pPr>
              <a:defRPr spc="100" sz="4300"/>
            </a:pPr>
            <a:r>
              <a:rPr b="1">
                <a:latin typeface="微软雅黑"/>
                <a:ea typeface="微软雅黑"/>
                <a:cs typeface="微软雅黑"/>
                <a:sym typeface="微软雅黑"/>
              </a:rPr>
              <a:t>网络营销部</a:t>
            </a:r>
            <a:r>
              <a:t>4</a:t>
            </a:r>
            <a:r>
              <a:rPr b="1">
                <a:latin typeface="微软雅黑"/>
                <a:ea typeface="微软雅黑"/>
                <a:cs typeface="微软雅黑"/>
                <a:sym typeface="微软雅黑"/>
              </a:rPr>
              <a:t>月份工作汇报</a:t>
            </a:r>
          </a:p>
        </p:txBody>
      </p:sp>
      <p:sp>
        <p:nvSpPr>
          <p:cNvPr id="257" name="副标题 2"/>
          <p:cNvSpPr txBox="1"/>
          <p:nvPr>
            <p:ph type="body" sz="quarter" idx="1"/>
          </p:nvPr>
        </p:nvSpPr>
        <p:spPr>
          <a:xfrm>
            <a:off x="911423" y="3528360"/>
            <a:ext cx="9217026" cy="692728"/>
          </a:xfrm>
          <a:prstGeom prst="rect">
            <a:avLst/>
          </a:prstGeom>
        </p:spPr>
        <p:txBody>
          <a:bodyPr/>
          <a:lstStyle/>
          <a:p>
            <a:pPr/>
            <a:r>
              <a:t>马林艳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08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外部渠道推广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11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网站情况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14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网站搭建：内容收集，页面搭建等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17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/>
          <a:p>
            <a:pPr>
              <a:defRPr spc="0"/>
            </a:pPr>
            <a:r>
              <a:t>杂志</a:t>
            </a:r>
            <a:r>
              <a:t>-</a:t>
            </a:r>
            <a:r>
              <a:t>网站优化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文本占位符 1"/>
          <p:cNvSpPr txBox="1"/>
          <p:nvPr>
            <p:ph type="body" sz="quarter" idx="1"/>
          </p:nvPr>
        </p:nvSpPr>
        <p:spPr>
          <a:xfrm>
            <a:off x="5432425" y="2273299"/>
            <a:ext cx="5256213" cy="74771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b="1">
                <a:solidFill>
                  <a:srgbClr val="0F0F2F"/>
                </a:solidFill>
              </a:defRPr>
            </a:lvl1pPr>
          </a:lstStyle>
          <a:p>
            <a:pPr/>
            <a:r>
              <a:t>搭建 </a:t>
            </a:r>
          </a:p>
        </p:txBody>
      </p:sp>
      <p:sp>
        <p:nvSpPr>
          <p:cNvPr id="320" name="文本占位符 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buSzTx/>
              <a:buNone/>
              <a:defRPr sz="1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23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网站优化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26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杂志搭建</a:t>
            </a:r>
          </a:p>
        </p:txBody>
      </p:sp>
      <p:sp>
        <p:nvSpPr>
          <p:cNvPr id="327" name="前端部分"/>
          <p:cNvSpPr txBox="1"/>
          <p:nvPr/>
        </p:nvSpPr>
        <p:spPr>
          <a:xfrm>
            <a:off x="786130" y="913130"/>
            <a:ext cx="1018540" cy="40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前端部分</a:t>
            </a:r>
          </a:p>
        </p:txBody>
      </p:sp>
      <p:sp>
        <p:nvSpPr>
          <p:cNvPr id="328" name="我的订单…"/>
          <p:cNvSpPr txBox="1"/>
          <p:nvPr/>
        </p:nvSpPr>
        <p:spPr>
          <a:xfrm>
            <a:off x="1586230" y="1389979"/>
            <a:ext cx="1831340" cy="2416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我的订单</a:t>
            </a:r>
          </a:p>
          <a:p>
            <a:pPr>
              <a:defRPr sz="1600"/>
            </a:pPr>
            <a:r>
              <a:t>1.页面导入</a:t>
            </a:r>
          </a:p>
          <a:p>
            <a:pPr>
              <a:defRPr sz="1600"/>
            </a:pPr>
            <a:r>
              <a:t>    1.1订单列表调用</a:t>
            </a:r>
          </a:p>
          <a:p>
            <a:pPr>
              <a:defRPr sz="1600"/>
            </a:pPr>
            <a:r>
              <a:t>    1.2内容路径跳转</a:t>
            </a:r>
          </a:p>
          <a:p>
            <a:pPr>
              <a:defRPr sz="1600"/>
            </a:pPr>
            <a:r>
              <a:t>    1.3列表分页</a:t>
            </a:r>
          </a:p>
          <a:p>
            <a:pPr>
              <a:defRPr sz="1600"/>
            </a:pPr>
            <a:r>
              <a:t>2订单操作</a:t>
            </a:r>
          </a:p>
          <a:p>
            <a:pPr>
              <a:defRPr sz="1600"/>
            </a:pPr>
            <a:r>
              <a:t>     2.1订单详情</a:t>
            </a:r>
          </a:p>
          <a:p>
            <a:pPr>
              <a:defRPr sz="1600"/>
            </a:pPr>
            <a:r>
              <a:t>     2.2取消订单</a:t>
            </a:r>
          </a:p>
        </p:txBody>
      </p:sp>
      <p:sp>
        <p:nvSpPr>
          <p:cNvPr id="329" name="我的购物车…"/>
          <p:cNvSpPr txBox="1"/>
          <p:nvPr/>
        </p:nvSpPr>
        <p:spPr>
          <a:xfrm>
            <a:off x="4542155" y="1366531"/>
            <a:ext cx="2199641" cy="2318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我的购物车</a:t>
            </a:r>
          </a:p>
          <a:p>
            <a:pPr>
              <a:defRPr sz="1600"/>
            </a:pPr>
            <a:r>
              <a:t>1.页面导入</a:t>
            </a:r>
          </a:p>
          <a:p>
            <a:pPr>
              <a:defRPr sz="1600"/>
            </a:pPr>
            <a:r>
              <a:t>    1.1购物车列表调用</a:t>
            </a:r>
          </a:p>
          <a:p>
            <a:pPr>
              <a:defRPr sz="1600"/>
            </a:pPr>
            <a:r>
              <a:t>    1.2内容路径跳转</a:t>
            </a:r>
          </a:p>
          <a:p>
            <a:pPr>
              <a:defRPr sz="1600"/>
            </a:pPr>
            <a:r>
              <a:t>    1.3列表分页</a:t>
            </a:r>
          </a:p>
          <a:p>
            <a:pPr algn="just">
              <a:defRPr sz="1500"/>
            </a:pPr>
            <a:r>
              <a:t>2.数量加减及，订单删除</a:t>
            </a:r>
          </a:p>
          <a:p>
            <a:pPr algn="just">
              <a:defRPr sz="1500"/>
            </a:pPr>
            <a:r>
              <a:t>3.立即结算</a:t>
            </a:r>
          </a:p>
        </p:txBody>
      </p:sp>
      <p:sp>
        <p:nvSpPr>
          <p:cNvPr id="330" name="收货地址…"/>
          <p:cNvSpPr txBox="1"/>
          <p:nvPr/>
        </p:nvSpPr>
        <p:spPr>
          <a:xfrm>
            <a:off x="10263504" y="1255728"/>
            <a:ext cx="1723391" cy="17748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收货地址</a:t>
            </a:r>
          </a:p>
          <a:p>
            <a:pPr>
              <a:defRPr sz="1500"/>
            </a:pPr>
            <a:r>
              <a:t>1.收货地址列表</a:t>
            </a:r>
          </a:p>
          <a:p>
            <a:pPr>
              <a:defRPr sz="1500"/>
            </a:pPr>
            <a:r>
              <a:t>    1.1设为默认地址</a:t>
            </a:r>
          </a:p>
          <a:p>
            <a:pPr>
              <a:defRPr sz="1500"/>
            </a:pPr>
            <a:r>
              <a:t>    1.2 地址删除</a:t>
            </a:r>
          </a:p>
          <a:p>
            <a:pPr>
              <a:defRPr sz="1500"/>
            </a:pPr>
            <a:r>
              <a:t>2.新建地址</a:t>
            </a:r>
          </a:p>
          <a:p>
            <a:pPr>
              <a:defRPr sz="1500"/>
            </a:pPr>
            <a:r>
              <a:t>3.编辑地址</a:t>
            </a:r>
          </a:p>
        </p:txBody>
      </p:sp>
      <p:sp>
        <p:nvSpPr>
          <p:cNvPr id="331" name="基本信息…"/>
          <p:cNvSpPr txBox="1"/>
          <p:nvPr/>
        </p:nvSpPr>
        <p:spPr>
          <a:xfrm>
            <a:off x="1646554" y="4329940"/>
            <a:ext cx="1075691" cy="950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基本信息</a:t>
            </a:r>
          </a:p>
          <a:p>
            <a:pPr>
              <a:defRPr sz="1500"/>
            </a:pPr>
            <a:r>
              <a:t>1.个人信息</a:t>
            </a:r>
          </a:p>
          <a:p>
            <a:pPr>
              <a:defRPr sz="1500"/>
            </a:pPr>
            <a:r>
              <a:t>2.我的关注</a:t>
            </a:r>
          </a:p>
        </p:txBody>
      </p:sp>
      <p:sp>
        <p:nvSpPr>
          <p:cNvPr id="332" name="导航…"/>
          <p:cNvSpPr txBox="1"/>
          <p:nvPr/>
        </p:nvSpPr>
        <p:spPr>
          <a:xfrm>
            <a:off x="4345304" y="4326325"/>
            <a:ext cx="2199641" cy="957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导航</a:t>
            </a:r>
          </a:p>
          <a:p>
            <a:pPr/>
            <a:r>
              <a:t> </a:t>
            </a:r>
            <a:r>
              <a:rPr sz="1500"/>
              <a:t>1购物袋效果</a:t>
            </a:r>
            <a:endParaRPr sz="1500"/>
          </a:p>
          <a:p>
            <a:pPr>
              <a:defRPr sz="1500"/>
            </a:pPr>
            <a:r>
              <a:t> 2.点击用户跳转个人中心</a:t>
            </a:r>
          </a:p>
        </p:txBody>
      </p:sp>
      <p:sp>
        <p:nvSpPr>
          <p:cNvPr id="333" name="核算订单…"/>
          <p:cNvSpPr txBox="1"/>
          <p:nvPr/>
        </p:nvSpPr>
        <p:spPr>
          <a:xfrm>
            <a:off x="7307579" y="1250872"/>
            <a:ext cx="2390141" cy="1784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核算订单 </a:t>
            </a:r>
          </a:p>
          <a:p>
            <a:pPr algn="just">
              <a:defRPr sz="1500"/>
            </a:pPr>
            <a:r>
              <a:t>1.列表调用</a:t>
            </a:r>
          </a:p>
          <a:p>
            <a:pPr algn="just">
              <a:defRPr sz="1500"/>
            </a:pPr>
            <a:r>
              <a:t>    1.1内容路径跳转</a:t>
            </a:r>
          </a:p>
          <a:p>
            <a:pPr algn="just">
              <a:defRPr sz="1500"/>
            </a:pPr>
            <a:r>
              <a:t>2.区分订单（杂志和预售）</a:t>
            </a:r>
          </a:p>
          <a:p>
            <a:pPr algn="just">
              <a:defRPr sz="1500"/>
            </a:pPr>
            <a:r>
              <a:t>3.编辑地址</a:t>
            </a:r>
          </a:p>
          <a:p>
            <a:pPr algn="just">
              <a:defRPr sz="1500"/>
            </a:pPr>
            <a:r>
              <a:t>4.立即结算</a:t>
            </a:r>
          </a:p>
        </p:txBody>
      </p:sp>
      <p:sp>
        <p:nvSpPr>
          <p:cNvPr id="334" name="我的留言…"/>
          <p:cNvSpPr txBox="1"/>
          <p:nvPr/>
        </p:nvSpPr>
        <p:spPr>
          <a:xfrm>
            <a:off x="7338769" y="4206720"/>
            <a:ext cx="1104266" cy="950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我的留言</a:t>
            </a:r>
          </a:p>
          <a:p>
            <a:pPr>
              <a:defRPr sz="1500"/>
            </a:pPr>
            <a:r>
              <a:t> 1.列表导入</a:t>
            </a:r>
          </a:p>
          <a:p>
            <a:pPr>
              <a:defRPr sz="1500"/>
            </a:pPr>
            <a:r>
              <a:t>  2.分页</a:t>
            </a:r>
          </a:p>
        </p:txBody>
      </p:sp>
      <p:sp>
        <p:nvSpPr>
          <p:cNvPr id="335" name="我的积分…"/>
          <p:cNvSpPr txBox="1"/>
          <p:nvPr/>
        </p:nvSpPr>
        <p:spPr>
          <a:xfrm>
            <a:off x="10039237" y="4206720"/>
            <a:ext cx="1104266" cy="950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我的积分</a:t>
            </a:r>
          </a:p>
          <a:p>
            <a:pPr>
              <a:defRPr sz="1500"/>
            </a:pPr>
            <a:r>
              <a:t> 1.列表导入</a:t>
            </a:r>
          </a:p>
          <a:p>
            <a:pPr>
              <a:defRPr sz="1500"/>
            </a:pPr>
            <a:r>
              <a:t>  2.分页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文本占位符 1"/>
          <p:cNvSpPr txBox="1"/>
          <p:nvPr>
            <p:ph type="body" sz="quarter" idx="1"/>
          </p:nvPr>
        </p:nvSpPr>
        <p:spPr>
          <a:xfrm>
            <a:off x="5432167" y="2272640"/>
            <a:ext cx="5256090" cy="748226"/>
          </a:xfrm>
          <a:prstGeom prst="rect">
            <a:avLst/>
          </a:prstGeom>
        </p:spPr>
        <p:txBody>
          <a:bodyPr/>
          <a:lstStyle/>
          <a:p>
            <a:pPr/>
            <a:r>
              <a:t>设计</a:t>
            </a:r>
          </a:p>
        </p:txBody>
      </p:sp>
      <p:sp>
        <p:nvSpPr>
          <p:cNvPr id="338" name="文本占位符 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41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设计图展示及说明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文本占位符 1"/>
          <p:cNvSpPr txBox="1"/>
          <p:nvPr>
            <p:ph type="body" sz="quarter" idx="1"/>
          </p:nvPr>
        </p:nvSpPr>
        <p:spPr>
          <a:xfrm>
            <a:off x="5432167" y="2272640"/>
            <a:ext cx="5256090" cy="748226"/>
          </a:xfrm>
          <a:prstGeom prst="rect">
            <a:avLst/>
          </a:prstGeom>
        </p:spPr>
        <p:txBody>
          <a:bodyPr/>
          <a:lstStyle/>
          <a:p>
            <a:pPr/>
            <a:r>
              <a:t>下月工作安排</a:t>
            </a:r>
          </a:p>
        </p:txBody>
      </p:sp>
      <p:sp>
        <p:nvSpPr>
          <p:cNvPr id="344" name="文本占位符 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页脚占位符 1"/>
          <p:cNvSpPr txBox="1"/>
          <p:nvPr/>
        </p:nvSpPr>
        <p:spPr>
          <a:xfrm>
            <a:off x="254000" y="6547168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260" name="标题 2"/>
          <p:cNvSpPr txBox="1"/>
          <p:nvPr>
            <p:ph type="title"/>
          </p:nvPr>
        </p:nvSpPr>
        <p:spPr>
          <a:xfrm>
            <a:off x="4475162" y="1876425"/>
            <a:ext cx="5419726" cy="838200"/>
          </a:xfrm>
          <a:prstGeom prst="rect">
            <a:avLst/>
          </a:prstGeom>
        </p:spPr>
        <p:txBody>
          <a:bodyPr/>
          <a:lstStyle/>
          <a:p>
            <a:pPr marL="305180" indent="-305180" defTabSz="813816">
              <a:lnSpc>
                <a:spcPct val="120000"/>
              </a:lnSpc>
              <a:defRPr b="1" spc="89" sz="2136">
                <a:solidFill>
                  <a:srgbClr val="0F0F2F"/>
                </a:solidFill>
              </a:defRPr>
            </a:pPr>
            <a:r>
              <a:t>竞价</a:t>
            </a:r>
            <a:br/>
          </a:p>
        </p:txBody>
      </p:sp>
      <p:sp>
        <p:nvSpPr>
          <p:cNvPr id="261" name="标题 2"/>
          <p:cNvSpPr txBox="1"/>
          <p:nvPr/>
        </p:nvSpPr>
        <p:spPr>
          <a:xfrm>
            <a:off x="4475162" y="2594438"/>
            <a:ext cx="5419726" cy="49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 anchor="ctr">
            <a:spAutoFit/>
          </a:bodyPr>
          <a:lstStyle/>
          <a:p>
            <a:pPr marL="342900" indent="-342900">
              <a:lnSpc>
                <a:spcPct val="120000"/>
              </a:lnSpc>
              <a:buClr>
                <a:srgbClr val="467DD9"/>
              </a:buClr>
              <a:buSzPct val="100000"/>
              <a:buChar char="●"/>
              <a:defRPr b="1" spc="100" sz="2400">
                <a:solidFill>
                  <a:srgbClr val="0F0F2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运营</a:t>
            </a:r>
            <a:r>
              <a:rPr sz="1400"/>
              <a:t>    </a:t>
            </a:r>
          </a:p>
        </p:txBody>
      </p:sp>
      <p:sp>
        <p:nvSpPr>
          <p:cNvPr id="262" name="标题 2"/>
          <p:cNvSpPr txBox="1"/>
          <p:nvPr/>
        </p:nvSpPr>
        <p:spPr>
          <a:xfrm>
            <a:off x="4475162" y="3386525"/>
            <a:ext cx="5419726" cy="49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 anchor="ctr">
            <a:spAutoFit/>
          </a:bodyPr>
          <a:lstStyle>
            <a:lvl1pPr marL="342900" indent="-342900">
              <a:lnSpc>
                <a:spcPct val="120000"/>
              </a:lnSpc>
              <a:buClr>
                <a:srgbClr val="467DD9"/>
              </a:buClr>
              <a:buSzPct val="100000"/>
              <a:buChar char="●"/>
              <a:defRPr b="1" spc="100" sz="2400">
                <a:solidFill>
                  <a:srgbClr val="0F0F2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搭建</a:t>
            </a:r>
          </a:p>
        </p:txBody>
      </p:sp>
      <p:sp>
        <p:nvSpPr>
          <p:cNvPr id="263" name="标题 2"/>
          <p:cNvSpPr txBox="1"/>
          <p:nvPr/>
        </p:nvSpPr>
        <p:spPr>
          <a:xfrm>
            <a:off x="4492699" y="4204510"/>
            <a:ext cx="5419726" cy="49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 anchor="ctr">
            <a:spAutoFit/>
          </a:bodyPr>
          <a:lstStyle>
            <a:lvl1pPr marL="342900" indent="-342900">
              <a:lnSpc>
                <a:spcPct val="120000"/>
              </a:lnSpc>
              <a:buClr>
                <a:srgbClr val="467DD9"/>
              </a:buClr>
              <a:buSzPct val="100000"/>
              <a:buChar char="●"/>
              <a:defRPr b="1" spc="100" sz="2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设计</a:t>
            </a:r>
          </a:p>
        </p:txBody>
      </p:sp>
      <p:sp>
        <p:nvSpPr>
          <p:cNvPr id="264" name="标题 2"/>
          <p:cNvSpPr txBox="1"/>
          <p:nvPr/>
        </p:nvSpPr>
        <p:spPr>
          <a:xfrm>
            <a:off x="4492699" y="4996597"/>
            <a:ext cx="5419726" cy="49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 anchor="ctr">
            <a:spAutoFit/>
          </a:bodyPr>
          <a:lstStyle>
            <a:lvl1pPr marL="342900" indent="-342900">
              <a:lnSpc>
                <a:spcPct val="120000"/>
              </a:lnSpc>
              <a:buClr>
                <a:srgbClr val="467DD9"/>
              </a:buClr>
              <a:buSzPct val="100000"/>
              <a:buChar char="●"/>
              <a:defRPr b="1" spc="100" sz="2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下月计划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文本占位符 1"/>
          <p:cNvSpPr txBox="1"/>
          <p:nvPr>
            <p:ph type="body" sz="quarter" idx="1"/>
          </p:nvPr>
        </p:nvSpPr>
        <p:spPr>
          <a:xfrm>
            <a:off x="5432425" y="2273299"/>
            <a:ext cx="5256213" cy="74771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F0F2F"/>
                </a:solidFill>
              </a:defRPr>
            </a:lvl1pPr>
          </a:lstStyle>
          <a:p>
            <a:pPr/>
            <a:r>
              <a:t>竞价</a:t>
            </a:r>
          </a:p>
        </p:txBody>
      </p:sp>
      <p:sp>
        <p:nvSpPr>
          <p:cNvPr id="267" name="文本占位符 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1800">
                <a:solidFill>
                  <a:srgbClr val="404040"/>
                </a:solidFill>
              </a:defRPr>
            </a:lvl1pPr>
          </a:lstStyle>
          <a:p>
            <a:pP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页脚占位符 2"/>
          <p:cNvSpPr txBox="1"/>
          <p:nvPr/>
        </p:nvSpPr>
        <p:spPr>
          <a:xfrm>
            <a:off x="254000" y="6547168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270" name="幻灯片编号占位符 4"/>
          <p:cNvSpPr txBox="1"/>
          <p:nvPr>
            <p:ph type="sldNum" sz="quarter" idx="4294967295"/>
          </p:nvPr>
        </p:nvSpPr>
        <p:spPr>
          <a:xfrm>
            <a:off x="5903912" y="6519863"/>
            <a:ext cx="231278" cy="3506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71" name="标题 2"/>
          <p:cNvSpPr txBox="1"/>
          <p:nvPr>
            <p:ph type="title"/>
          </p:nvPr>
        </p:nvSpPr>
        <p:spPr>
          <a:xfrm>
            <a:off x="400050" y="192087"/>
            <a:ext cx="11068050" cy="879476"/>
          </a:xfrm>
          <a:prstGeom prst="rect">
            <a:avLst/>
          </a:prstGeom>
        </p:spPr>
        <p:txBody>
          <a:bodyPr/>
          <a:lstStyle/>
          <a:p>
            <a:pPr>
              <a:defRPr spc="0" sz="2100"/>
            </a:pPr>
            <a:r>
              <a:t>2020</a:t>
            </a:r>
            <a:r>
              <a:t>年</a:t>
            </a:r>
            <a:r>
              <a:t>2</a:t>
            </a:r>
            <a:r>
              <a:t>月 网络端线索数量</a:t>
            </a:r>
            <a:r>
              <a:t>54</a:t>
            </a:r>
            <a:r>
              <a:t>，目标完成</a:t>
            </a:r>
            <a:r>
              <a:rPr b="0"/>
              <a:t>120%</a:t>
            </a:r>
            <a:r>
              <a:t> </a:t>
            </a:r>
            <a:br/>
          </a:p>
        </p:txBody>
      </p:sp>
      <p:sp>
        <p:nvSpPr>
          <p:cNvPr id="272" name="TextBox 12"/>
          <p:cNvSpPr txBox="1"/>
          <p:nvPr/>
        </p:nvSpPr>
        <p:spPr>
          <a:xfrm>
            <a:off x="4027487" y="1646238"/>
            <a:ext cx="1500188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目标：</a:t>
            </a:r>
            <a:r>
              <a:t>45</a:t>
            </a:r>
          </a:p>
        </p:txBody>
      </p:sp>
      <p:sp>
        <p:nvSpPr>
          <p:cNvPr id="273" name="TextBox 24"/>
          <p:cNvSpPr txBox="1"/>
          <p:nvPr/>
        </p:nvSpPr>
        <p:spPr>
          <a:xfrm>
            <a:off x="8853488" y="2903538"/>
            <a:ext cx="15081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chemeClr val="accent5">
                    <a:lumOff val="7843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4</a:t>
            </a:r>
          </a:p>
        </p:txBody>
      </p:sp>
      <p:grpSp>
        <p:nvGrpSpPr>
          <p:cNvPr id="283" name="图示 28"/>
          <p:cNvGrpSpPr/>
          <p:nvPr/>
        </p:nvGrpSpPr>
        <p:grpSpPr>
          <a:xfrm>
            <a:off x="7167570" y="857231"/>
            <a:ext cx="2643207" cy="2917502"/>
            <a:chOff x="0" y="0"/>
            <a:chExt cx="2643205" cy="2917500"/>
          </a:xfrm>
        </p:grpSpPr>
        <p:grpSp>
          <p:nvGrpSpPr>
            <p:cNvPr id="276" name="成组"/>
            <p:cNvGrpSpPr/>
            <p:nvPr/>
          </p:nvGrpSpPr>
          <p:grpSpPr>
            <a:xfrm>
              <a:off x="-1" y="-1"/>
              <a:ext cx="2643207" cy="972502"/>
              <a:chOff x="0" y="0"/>
              <a:chExt cx="2643205" cy="972500"/>
            </a:xfrm>
          </p:grpSpPr>
          <p:sp>
            <p:nvSpPr>
              <p:cNvPr id="274" name="形状"/>
              <p:cNvSpPr/>
              <p:nvPr/>
            </p:nvSpPr>
            <p:spPr>
              <a:xfrm rot="10800000">
                <a:off x="0" y="0"/>
                <a:ext cx="2643206" cy="972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3600" y="0"/>
                    </a:lnTo>
                    <a:lnTo>
                      <a:pt x="18000" y="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solidFill>
                  <a:schemeClr val="accent5">
                    <a:lumOff val="7843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711200">
                  <a:spcBef>
                    <a:spcPts val="700"/>
                  </a:spcBef>
                  <a:defRPr sz="1600">
                    <a:solidFill>
                      <a:schemeClr val="accent5">
                        <a:lumOff val="7843"/>
                      </a:schemeClr>
                    </a:solidFill>
                  </a:defRPr>
                </a:pPr>
              </a:p>
            </p:txBody>
          </p:sp>
          <p:sp>
            <p:nvSpPr>
              <p:cNvPr id="275" name="互动96"/>
              <p:cNvSpPr txBox="1"/>
              <p:nvPr/>
            </p:nvSpPr>
            <p:spPr>
              <a:xfrm>
                <a:off x="462561" y="326229"/>
                <a:ext cx="1718083" cy="320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0320" tIns="20320" rIns="20320" bIns="20320" numCol="1" anchor="ctr">
                <a:spAutoFit/>
              </a:bodyPr>
              <a:lstStyle/>
              <a:p>
                <a:pPr algn="ctr" defTabSz="711200">
                  <a:spcBef>
                    <a:spcPts val="600"/>
                  </a:spcBef>
                  <a:defRPr sz="1600">
                    <a:solidFill>
                      <a:schemeClr val="accent5">
                        <a:lumOff val="7843"/>
                      </a:schemeClr>
                    </a:solidFill>
                  </a:defRPr>
                </a:pPr>
                <a:r>
                  <a:rPr>
                    <a:latin typeface="微软雅黑"/>
                    <a:ea typeface="微软雅黑"/>
                    <a:cs typeface="微软雅黑"/>
                    <a:sym typeface="微软雅黑"/>
                  </a:rPr>
                  <a:t>互动</a:t>
                </a:r>
                <a:r>
                  <a:t>96</a:t>
                </a:r>
              </a:p>
            </p:txBody>
          </p:sp>
        </p:grpSp>
        <p:grpSp>
          <p:nvGrpSpPr>
            <p:cNvPr id="279" name="成组"/>
            <p:cNvGrpSpPr/>
            <p:nvPr/>
          </p:nvGrpSpPr>
          <p:grpSpPr>
            <a:xfrm>
              <a:off x="440534" y="972500"/>
              <a:ext cx="1762138" cy="972501"/>
              <a:chOff x="0" y="0"/>
              <a:chExt cx="1762137" cy="972500"/>
            </a:xfrm>
          </p:grpSpPr>
          <p:sp>
            <p:nvSpPr>
              <p:cNvPr id="277" name="形状"/>
              <p:cNvSpPr/>
              <p:nvPr/>
            </p:nvSpPr>
            <p:spPr>
              <a:xfrm rot="10800000">
                <a:off x="0" y="0"/>
                <a:ext cx="1762138" cy="972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5400" y="0"/>
                    </a:lnTo>
                    <a:lnTo>
                      <a:pt x="16200" y="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719EE0"/>
              </a:solidFill>
              <a:ln w="12700" cap="flat">
                <a:solidFill>
                  <a:schemeClr val="accent5">
                    <a:lumOff val="7843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711200">
                  <a:spcBef>
                    <a:spcPts val="700"/>
                  </a:spcBef>
                  <a:defRPr sz="6500">
                    <a:solidFill>
                      <a:schemeClr val="accent5">
                        <a:lumOff val="7843"/>
                      </a:schemeClr>
                    </a:solidFill>
                  </a:defRPr>
                </a:pPr>
              </a:p>
            </p:txBody>
          </p:sp>
          <p:sp>
            <p:nvSpPr>
              <p:cNvPr id="278" name="线索54"/>
              <p:cNvSpPr txBox="1"/>
              <p:nvPr/>
            </p:nvSpPr>
            <p:spPr>
              <a:xfrm>
                <a:off x="308374" y="326229"/>
                <a:ext cx="1145390" cy="320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0320" tIns="20320" rIns="20320" bIns="20320" numCol="1" anchor="ctr">
                <a:spAutoFit/>
              </a:bodyPr>
              <a:lstStyle/>
              <a:p>
                <a:pPr algn="ctr" defTabSz="711200">
                  <a:spcBef>
                    <a:spcPts val="600"/>
                  </a:spcBef>
                  <a:defRPr sz="1600">
                    <a:solidFill>
                      <a:schemeClr val="accent5">
                        <a:lumOff val="7843"/>
                      </a:schemeClr>
                    </a:solidFill>
                  </a:defRPr>
                </a:pPr>
                <a:r>
                  <a:rPr>
                    <a:latin typeface="微软雅黑"/>
                    <a:ea typeface="微软雅黑"/>
                    <a:cs typeface="微软雅黑"/>
                    <a:sym typeface="微软雅黑"/>
                  </a:rPr>
                  <a:t>线索</a:t>
                </a:r>
                <a:r>
                  <a:t>54</a:t>
                </a:r>
              </a:p>
            </p:txBody>
          </p:sp>
        </p:grpSp>
        <p:grpSp>
          <p:nvGrpSpPr>
            <p:cNvPr id="282" name="成组"/>
            <p:cNvGrpSpPr/>
            <p:nvPr/>
          </p:nvGrpSpPr>
          <p:grpSpPr>
            <a:xfrm>
              <a:off x="881067" y="1945000"/>
              <a:ext cx="881070" cy="972501"/>
              <a:chOff x="0" y="0"/>
              <a:chExt cx="881068" cy="972500"/>
            </a:xfrm>
          </p:grpSpPr>
          <p:sp>
            <p:nvSpPr>
              <p:cNvPr id="280" name="三角形"/>
              <p:cNvSpPr/>
              <p:nvPr/>
            </p:nvSpPr>
            <p:spPr>
              <a:xfrm rot="10800000">
                <a:off x="0" y="0"/>
                <a:ext cx="881069" cy="972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10800" y="0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solidFill>
                  <a:schemeClr val="accent5">
                    <a:lumOff val="7843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711200">
                  <a:spcBef>
                    <a:spcPts val="700"/>
                  </a:spcBef>
                  <a:defRPr sz="6500">
                    <a:solidFill>
                      <a:schemeClr val="accent5">
                        <a:lumOff val="7843"/>
                      </a:schemeClr>
                    </a:solidFill>
                  </a:defRPr>
                </a:pPr>
              </a:p>
            </p:txBody>
          </p:sp>
          <p:sp>
            <p:nvSpPr>
              <p:cNvPr id="281" name="商机16"/>
              <p:cNvSpPr txBox="1"/>
              <p:nvPr/>
            </p:nvSpPr>
            <p:spPr>
              <a:xfrm>
                <a:off x="0" y="326229"/>
                <a:ext cx="881069" cy="320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0320" tIns="20320" rIns="20320" bIns="20320" numCol="1" anchor="ctr">
                <a:spAutoFit/>
              </a:bodyPr>
              <a:lstStyle/>
              <a:p>
                <a:pPr algn="ctr" defTabSz="711200">
                  <a:spcBef>
                    <a:spcPts val="600"/>
                  </a:spcBef>
                  <a:defRPr sz="1600">
                    <a:solidFill>
                      <a:schemeClr val="accent5">
                        <a:lumOff val="7843"/>
                      </a:schemeClr>
                    </a:solidFill>
                  </a:defRPr>
                </a:pPr>
                <a:r>
                  <a:rPr>
                    <a:latin typeface="微软雅黑"/>
                    <a:ea typeface="微软雅黑"/>
                    <a:cs typeface="微软雅黑"/>
                    <a:sym typeface="微软雅黑"/>
                  </a:rPr>
                  <a:t>商机</a:t>
                </a:r>
                <a:r>
                  <a:t>16</a:t>
                </a:r>
              </a:p>
            </p:txBody>
          </p:sp>
        </p:grpSp>
      </p:grpSp>
      <p:sp>
        <p:nvSpPr>
          <p:cNvPr id="284" name="TextBox 18"/>
          <p:cNvSpPr txBox="1"/>
          <p:nvPr/>
        </p:nvSpPr>
        <p:spPr>
          <a:xfrm>
            <a:off x="9439257" y="1048282"/>
            <a:ext cx="1500188" cy="35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8124" tIns="48124" rIns="48124" bIns="48124">
            <a:spAutoFit/>
          </a:bodyPr>
          <a:lstStyle/>
          <a:p>
            <a:pPr algn="ctr">
              <a:defRPr sz="1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较上月上升</a:t>
            </a:r>
            <a:r>
              <a:t>9.09%</a:t>
            </a:r>
          </a:p>
        </p:txBody>
      </p:sp>
      <p:sp>
        <p:nvSpPr>
          <p:cNvPr id="285" name="直接连接符 30"/>
          <p:cNvSpPr/>
          <p:nvPr/>
        </p:nvSpPr>
        <p:spPr>
          <a:xfrm>
            <a:off x="8959849" y="2636845"/>
            <a:ext cx="1316040" cy="1573"/>
          </a:xfrm>
          <a:prstGeom prst="line">
            <a:avLst/>
          </a:prstGeom>
          <a:ln w="12700">
            <a:solidFill>
              <a:srgbClr val="595959"/>
            </a:solidFill>
            <a:prstDash val="sysDot"/>
            <a:miter/>
            <a:headEnd type="oval"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86" name="直接连接符 31"/>
          <p:cNvSpPr/>
          <p:nvPr/>
        </p:nvSpPr>
        <p:spPr>
          <a:xfrm>
            <a:off x="8531224" y="3636970"/>
            <a:ext cx="1316040" cy="1573"/>
          </a:xfrm>
          <a:prstGeom prst="line">
            <a:avLst/>
          </a:prstGeom>
          <a:ln w="12700">
            <a:solidFill>
              <a:srgbClr val="595959"/>
            </a:solidFill>
            <a:prstDash val="sysDot"/>
            <a:miter/>
            <a:headEnd type="oval"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87" name="直接连接符 32"/>
          <p:cNvSpPr/>
          <p:nvPr/>
        </p:nvSpPr>
        <p:spPr>
          <a:xfrm>
            <a:off x="9382124" y="1565282"/>
            <a:ext cx="1316040" cy="1574"/>
          </a:xfrm>
          <a:prstGeom prst="line">
            <a:avLst/>
          </a:prstGeom>
          <a:ln w="12700">
            <a:solidFill>
              <a:srgbClr val="595959"/>
            </a:solidFill>
            <a:prstDash val="sysDot"/>
            <a:miter/>
            <a:headEnd type="oval"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88" name="TextBox 30"/>
          <p:cNvSpPr txBox="1"/>
          <p:nvPr/>
        </p:nvSpPr>
        <p:spPr>
          <a:xfrm>
            <a:off x="8839617" y="3107647"/>
            <a:ext cx="1199881" cy="591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8124" tIns="48124" rIns="48124" bIns="48124">
            <a:spAutoFit/>
          </a:bodyPr>
          <a:lstStyle/>
          <a:p>
            <a:pPr algn="ctr">
              <a:defRPr sz="1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较上月提升</a:t>
            </a:r>
          </a:p>
          <a:p>
            <a:pPr algn="ctr">
              <a:defRPr sz="1600">
                <a:solidFill>
                  <a:srgbClr val="3B3A41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114.29%</a:t>
            </a:r>
          </a:p>
        </p:txBody>
      </p:sp>
      <p:sp>
        <p:nvSpPr>
          <p:cNvPr id="289" name="TextBox 34"/>
          <p:cNvSpPr txBox="1"/>
          <p:nvPr/>
        </p:nvSpPr>
        <p:spPr>
          <a:xfrm>
            <a:off x="6200404" y="1182231"/>
            <a:ext cx="2428876" cy="236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点击转化率</a:t>
            </a: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0.45%</a:t>
            </a:r>
            <a:endParaRPr sz="2000">
              <a:solidFill>
                <a:srgbClr val="3B3A41"/>
              </a:solidFill>
            </a:endParaR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 互动转化率</a:t>
            </a: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    56.25%</a:t>
            </a:r>
            <a:endParaRPr sz="2000">
              <a:solidFill>
                <a:srgbClr val="3B3A41"/>
              </a:solidFill>
            </a:endParaR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        线索转化率</a:t>
            </a:r>
          </a:p>
          <a:p>
            <a:pPr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           29.62%</a:t>
            </a:r>
          </a:p>
        </p:txBody>
      </p:sp>
      <p:sp>
        <p:nvSpPr>
          <p:cNvPr id="290" name="TextBox 30"/>
          <p:cNvSpPr txBox="1"/>
          <p:nvPr/>
        </p:nvSpPr>
        <p:spPr>
          <a:xfrm>
            <a:off x="8759111" y="2154940"/>
            <a:ext cx="2214563" cy="566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8124" tIns="48124" rIns="48124" bIns="48124">
            <a:spAutoFit/>
          </a:bodyPr>
          <a:lstStyle/>
          <a:p>
            <a:pPr algn="ctr">
              <a:defRPr sz="1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较上月上升</a:t>
            </a:r>
          </a:p>
          <a:p>
            <a:pPr algn="ctr">
              <a:defRPr sz="1400">
                <a:solidFill>
                  <a:srgbClr val="404040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14.89%</a:t>
            </a:r>
          </a:p>
        </p:txBody>
      </p:sp>
      <p:sp>
        <p:nvSpPr>
          <p:cNvPr id="291" name="直接连接符 10"/>
          <p:cNvSpPr/>
          <p:nvPr/>
        </p:nvSpPr>
        <p:spPr>
          <a:xfrm>
            <a:off x="3627437" y="1952625"/>
            <a:ext cx="1357313" cy="1589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aphicFrame>
        <p:nvGraphicFramePr>
          <p:cNvPr id="292" name="图表 20"/>
          <p:cNvGraphicFramePr/>
          <p:nvPr/>
        </p:nvGraphicFramePr>
        <p:xfrm>
          <a:off x="836219" y="1154024"/>
          <a:ext cx="3756497" cy="1967033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graphicFrame>
        <p:nvGraphicFramePr>
          <p:cNvPr id="293" name="图表 21"/>
          <p:cNvGraphicFramePr/>
          <p:nvPr/>
        </p:nvGraphicFramePr>
        <p:xfrm>
          <a:off x="836220" y="4069041"/>
          <a:ext cx="10152386" cy="2221707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标题 1"/>
          <p:cNvSpPr txBox="1"/>
          <p:nvPr>
            <p:ph type="title"/>
          </p:nvPr>
        </p:nvSpPr>
        <p:spPr>
          <a:xfrm>
            <a:off x="617537" y="180975"/>
            <a:ext cx="10979151" cy="1247775"/>
          </a:xfrm>
          <a:prstGeom prst="rect">
            <a:avLst/>
          </a:prstGeom>
        </p:spPr>
        <p:txBody>
          <a:bodyPr/>
          <a:lstStyle>
            <a:lvl1pPr>
              <a:defRPr spc="0" sz="2000"/>
            </a:lvl1pPr>
          </a:lstStyle>
          <a:p>
            <a:pPr/>
            <a:r>
              <a:t>大搜搭建情况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标题 1"/>
          <p:cNvSpPr txBox="1"/>
          <p:nvPr>
            <p:ph type="title"/>
          </p:nvPr>
        </p:nvSpPr>
        <p:spPr>
          <a:xfrm>
            <a:off x="617537" y="180975"/>
            <a:ext cx="10979151" cy="1247775"/>
          </a:xfrm>
          <a:prstGeom prst="rect">
            <a:avLst/>
          </a:prstGeom>
        </p:spPr>
        <p:txBody>
          <a:bodyPr/>
          <a:lstStyle>
            <a:lvl1pPr>
              <a:defRPr spc="0" sz="2000"/>
            </a:lvl1pPr>
          </a:lstStyle>
          <a:p>
            <a:pPr/>
            <a:r>
              <a:t>信息流情况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标题 1"/>
          <p:cNvSpPr txBox="1"/>
          <p:nvPr>
            <p:ph type="title"/>
          </p:nvPr>
        </p:nvSpPr>
        <p:spPr>
          <a:xfrm>
            <a:off x="617537" y="180975"/>
            <a:ext cx="10979151" cy="1247775"/>
          </a:xfrm>
          <a:prstGeom prst="rect">
            <a:avLst/>
          </a:prstGeom>
        </p:spPr>
        <p:txBody>
          <a:bodyPr/>
          <a:lstStyle>
            <a:lvl1pPr>
              <a:defRPr spc="0" sz="2000"/>
            </a:lvl1pPr>
          </a:lstStyle>
          <a:p>
            <a:pPr/>
            <a:r>
              <a:t>上周线索情况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文本占位符 1"/>
          <p:cNvSpPr txBox="1"/>
          <p:nvPr>
            <p:ph type="body" sz="quarter" idx="1"/>
          </p:nvPr>
        </p:nvSpPr>
        <p:spPr>
          <a:xfrm>
            <a:off x="5432425" y="2273299"/>
            <a:ext cx="5256213" cy="74771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b="1">
                <a:solidFill>
                  <a:srgbClr val="0F0F2F"/>
                </a:solidFill>
              </a:defRPr>
            </a:lvl1pPr>
          </a:lstStyle>
          <a:p>
            <a:pPr/>
            <a:r>
              <a:t>运营</a:t>
            </a:r>
          </a:p>
        </p:txBody>
      </p:sp>
      <p:sp>
        <p:nvSpPr>
          <p:cNvPr id="302" name="文本占位符 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ct val="120000"/>
              </a:lnSpc>
              <a:buSzTx/>
              <a:buNone/>
              <a:defRPr sz="1800">
                <a:solidFill>
                  <a:srgbClr val="404040"/>
                </a:solidFill>
              </a:defRPr>
            </a:lvl1pPr>
          </a:lstStyle>
          <a:p>
            <a:pPr/>
            <a:r>
              <a:t>网站、运营、环境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页脚占位符 2"/>
          <p:cNvSpPr txBox="1"/>
          <p:nvPr/>
        </p:nvSpPr>
        <p:spPr>
          <a:xfrm>
            <a:off x="254000" y="6547639"/>
            <a:ext cx="386080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67666C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元年版权所有</a:t>
            </a:r>
          </a:p>
        </p:txBody>
      </p:sp>
      <p:sp>
        <p:nvSpPr>
          <p:cNvPr id="305" name="标题 1"/>
          <p:cNvSpPr txBox="1"/>
          <p:nvPr>
            <p:ph type="title"/>
          </p:nvPr>
        </p:nvSpPr>
        <p:spPr>
          <a:xfrm>
            <a:off x="617960" y="214535"/>
            <a:ext cx="10661651" cy="69418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账号管理工作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55BAD"/>
      </a:accent1>
      <a:accent2>
        <a:srgbClr val="D9161C"/>
      </a:accent2>
      <a:accent3>
        <a:srgbClr val="7EB7F0"/>
      </a:accent3>
      <a:accent4>
        <a:srgbClr val="6987CB"/>
      </a:accent4>
      <a:accent5>
        <a:srgbClr val="EBEBEB"/>
      </a:accent5>
      <a:accent6>
        <a:srgbClr val="FFC462"/>
      </a:accent6>
      <a:hlink>
        <a:srgbClr val="0000FF"/>
      </a:hlink>
      <a:folHlink>
        <a:srgbClr val="FF00FF"/>
      </a:folHlink>
    </a:clrScheme>
    <a:fontScheme name="Default Desig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lumOff val="7843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55BAD"/>
      </a:accent1>
      <a:accent2>
        <a:srgbClr val="D9161C"/>
      </a:accent2>
      <a:accent3>
        <a:srgbClr val="7EB7F0"/>
      </a:accent3>
      <a:accent4>
        <a:srgbClr val="6987CB"/>
      </a:accent4>
      <a:accent5>
        <a:srgbClr val="EBEBEB"/>
      </a:accent5>
      <a:accent6>
        <a:srgbClr val="FFC462"/>
      </a:accent6>
      <a:hlink>
        <a:srgbClr val="0000FF"/>
      </a:hlink>
      <a:folHlink>
        <a:srgbClr val="FF00FF"/>
      </a:folHlink>
    </a:clrScheme>
    <a:fontScheme name="Default Design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efault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lumOff val="7843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